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2" r:id="rId4"/>
    <p:sldId id="258" r:id="rId5"/>
    <p:sldId id="267" r:id="rId6"/>
    <p:sldId id="259" r:id="rId7"/>
    <p:sldId id="265" r:id="rId8"/>
    <p:sldId id="269" r:id="rId9"/>
    <p:sldId id="260" r:id="rId10"/>
    <p:sldId id="263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A497C-DD74-41BC-A87F-854118924CB6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CBF38-2FC9-4B96-B0FF-7B5DD1ABE5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CBF38-2FC9-4B96-B0FF-7B5DD1ABE55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09300-2DF6-43DD-B759-FC15855B4B7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D4F3A-3D4F-49FB-B401-1D964F234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571868" y="785794"/>
            <a:ext cx="4643470" cy="3000396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        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Спинной мозг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medicalhandbook.ru/images/encyclopedy/Spinal_Co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857364"/>
            <a:ext cx="3500462" cy="3640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4714884"/>
            <a:ext cx="32194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Рассмотрите схему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рефлекторной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дуги. Что обозначено цифрами 1-5?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2143117"/>
            <a:ext cx="4038600" cy="264320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Рецепторы</a:t>
            </a:r>
          </a:p>
          <a:p>
            <a:pPr marL="514350" indent="-51435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Чувствительный нейрон</a:t>
            </a:r>
          </a:p>
          <a:p>
            <a:pPr marL="514350" indent="-51435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Вставочный нейрон</a:t>
            </a:r>
          </a:p>
          <a:p>
            <a:pPr marL="514350" indent="-51435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Исполнительный нейрон</a:t>
            </a:r>
          </a:p>
          <a:p>
            <a:pPr marL="514350" indent="-51435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Рабочий орган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https://bio-ege.sdamgia.ru/get_file?id=18697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857364"/>
            <a:ext cx="378621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42910" y="1571612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вариант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5572140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 вариант-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рефлекс, нейронов, рефлекторная дуга, чувствительные, вставочные, исполнительные, рецепторов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Спинной мозг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https://videouroki.net/videouroki/conspekty/bio8/52-stroieniie-i-funktsii-spinnogho-mozgha.files/image002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857252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Строение спинного мозга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://dp-adilet.kz/wp-content/img/1/8b5a1070_f64e_0130_d97d_22000a1d011d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400052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285860"/>
            <a:ext cx="3786214" cy="4786346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86834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Отделы спинного мозга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2286016" cy="6286544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1142984"/>
            <a:ext cx="2581277" cy="542290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2714612" y="1643050"/>
            <a:ext cx="29289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нервный узел</a:t>
            </a:r>
          </a:p>
          <a:p>
            <a:pPr marL="342900" indent="-342900">
              <a:buFontTx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корешок спинномозгового нерва</a:t>
            </a:r>
          </a:p>
          <a:p>
            <a:pPr marL="342900" indent="-342900">
              <a:buFontTx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поясничный отдел спинного мозга</a:t>
            </a:r>
          </a:p>
          <a:p>
            <a:pPr marL="342900" indent="-342900">
              <a:buFontTx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«конский хвост»</a:t>
            </a:r>
          </a:p>
          <a:p>
            <a:pPr marL="342900" indent="-342900">
              <a:buFontTx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спинномозговой нерв</a:t>
            </a:r>
          </a:p>
          <a:p>
            <a:pPr marL="342900" indent="-342900">
              <a:buFontTx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седалищный нерв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Строение спинного мозга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Поперечный разрез спинного мозга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85860"/>
            <a:ext cx="821537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Функции спинного мозга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357430"/>
            <a:ext cx="3715012" cy="355701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62500" y="2357430"/>
            <a:ext cx="3810000" cy="357190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00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Скругленный прямоугольник 7"/>
          <p:cNvSpPr/>
          <p:nvPr/>
        </p:nvSpPr>
        <p:spPr>
          <a:xfrm>
            <a:off x="642910" y="1285860"/>
            <a:ext cx="2781300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Проводящая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02225" y="1214422"/>
            <a:ext cx="2736850" cy="9286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Рефлекторная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Таблица Функции спинного мозга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142984"/>
          <a:ext cx="4114800" cy="5471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</a:tblGrid>
              <a:tr h="99075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Серое вещество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38536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Рефлекторная  - принимает участие в двигательных реакциях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Здесь располагаются центры безусловных рефлексов (коленный и т.д.). Вегетативные центры рефлексов мочеиспускания, дефекации, рефлекторная деятельность желудка</a:t>
                      </a:r>
                    </a:p>
                    <a:p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14876" y="1142984"/>
          <a:ext cx="4000528" cy="551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28"/>
              </a:tblGrid>
              <a:tr h="1029677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Белое вещество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71049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Проводниковая – проведение нервных импульсов                                                                             (нисходящие и восходящие проводящие пути).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Осуществляется связь различных отделов спинного мозга;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Связь головного мозга с остальными частями ЦНС;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Соединение рецепторов с исполнительными органами;</a:t>
                      </a: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72547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Схема соматической и автономной рефлекторной дуги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ok-t.ru/studopediaru/baza17/3803256716.files/image001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643050"/>
            <a:ext cx="7572428" cy="378621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5786454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соматический                                               автономный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Назовите отделы обозначенные цифрами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medicalcollege.ru/imaginator/Illusioms/505ffaa4f24bb_251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1571612"/>
            <a:ext cx="35719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3438" y="1571612"/>
            <a:ext cx="4038600" cy="4525963"/>
          </a:xfrm>
        </p:spPr>
        <p:txBody>
          <a:bodyPr/>
          <a:lstStyle/>
          <a:p>
            <a:pPr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Оболочки спинного мозга</a:t>
            </a:r>
          </a:p>
          <a:p>
            <a:pPr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Серое вещество</a:t>
            </a:r>
          </a:p>
          <a:p>
            <a:pPr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Задний корешок</a:t>
            </a:r>
          </a:p>
          <a:p>
            <a:pPr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Спинномозговой нерв</a:t>
            </a:r>
          </a:p>
          <a:p>
            <a:pPr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Передний корешок</a:t>
            </a:r>
          </a:p>
          <a:p>
            <a:pPr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Нервный узел</a:t>
            </a:r>
          </a:p>
          <a:p>
            <a:pPr>
              <a:buFontTx/>
              <a:buAutoNum type="arabicPeriod"/>
            </a:pP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0" y="2000250"/>
            <a:ext cx="8501063" cy="3000375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000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п.49,  изучить текст параграфа, выучить строение спинного мозга по рисунку.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 желанию, составить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синквейн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со словом «мозг»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186</Words>
  <Application>Microsoft Office PowerPoint</Application>
  <PresentationFormat>Экран (4:3)</PresentationFormat>
  <Paragraphs>42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                        Спинной мозг</vt:lpstr>
      <vt:lpstr>Рассмотрите схему рефлекторной дуги. Что обозначено цифрами 1-5? </vt:lpstr>
      <vt:lpstr>Спинной мозг</vt:lpstr>
      <vt:lpstr>Строение спинного мозга</vt:lpstr>
      <vt:lpstr>Отделы спинного мозга</vt:lpstr>
      <vt:lpstr>Строение спинного мозга</vt:lpstr>
      <vt:lpstr>Функции спинного мозга</vt:lpstr>
      <vt:lpstr>Таблица Функции спинного мозга</vt:lpstr>
      <vt:lpstr>Схема соматической и автономной рефлекторной дуги</vt:lpstr>
      <vt:lpstr>Назовите отделы обозначенные цифрами</vt:lpstr>
      <vt:lpstr>Домашнее задание: п.49,  изучить текст параграфа, выучить строение спинного мозга по рисунку. По желанию, составить синквейн со словом «мозг»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Спинной мозг</dc:title>
  <dc:creator>Admin</dc:creator>
  <cp:lastModifiedBy>Admin</cp:lastModifiedBy>
  <cp:revision>24</cp:revision>
  <dcterms:created xsi:type="dcterms:W3CDTF">2017-09-22T00:11:19Z</dcterms:created>
  <dcterms:modified xsi:type="dcterms:W3CDTF">2017-09-24T05:06:34Z</dcterms:modified>
</cp:coreProperties>
</file>